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Public Sans" charset="0"/>
      <p:regular r:id="rId32"/>
    </p:embeddedFont>
    <p:embeddedFont>
      <p:font typeface="Calibri" pitchFamily="34" charset="0"/>
      <p:regular r:id="rId33"/>
      <p:bold r:id="rId34"/>
      <p:italic r:id="rId35"/>
      <p:boldItalic r:id="rId36"/>
    </p:embeddedFont>
    <p:embeddedFont>
      <p:font typeface="Public Sans Bold"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8.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2"/>
            <a:stretch>
              <a:fillRect/>
            </a:stretch>
          </a:blipFill>
        </p:spPr>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3"/>
                </a:lnSpc>
              </a:pPr>
              <a:r>
                <a:rPr lang="en-US" sz="11550" dirty="0">
                  <a:solidFill>
                    <a:srgbClr val="FFFFFF"/>
                  </a:solidFill>
                  <a:latin typeface="HK Grotesk Bold"/>
                  <a:ea typeface="HK Grotesk Bold"/>
                  <a:cs typeface="HK Grotesk Bold"/>
                  <a:sym typeface="HK Grotesk Bold"/>
                </a:rPr>
                <a:t>    </a:t>
              </a:r>
              <a:r>
                <a:rPr lang="en-US" sz="11550" dirty="0" err="1">
                  <a:solidFill>
                    <a:srgbClr val="FFFFFF"/>
                  </a:solidFill>
                  <a:latin typeface="HK Grotesk Bold"/>
                  <a:ea typeface="HK Grotesk Bold"/>
                  <a:cs typeface="HK Grotesk Bold"/>
                  <a:sym typeface="HK Grotesk Bold"/>
                </a:rPr>
                <a:t>etflix</a:t>
              </a:r>
              <a:r>
                <a:rPr lang="en-US" sz="11550" dirty="0">
                  <a:solidFill>
                    <a:srgbClr val="FFFFFF"/>
                  </a:solidFill>
                  <a:latin typeface="HK Grotesk Bold"/>
                  <a:ea typeface="HK Grotesk Bold"/>
                  <a:cs typeface="HK Grotesk Bold"/>
                  <a:sym typeface="HK Grotesk Bold"/>
                </a:rPr>
                <a:t> </a:t>
              </a:r>
            </a:p>
            <a:p>
              <a:pPr algn="ctr">
                <a:lnSpc>
                  <a:spcPts val="14553"/>
                </a:lnSpc>
              </a:pPr>
              <a:r>
                <a:rPr lang="en-US" sz="11550" dirty="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39" cy="6713920"/>
        </p:xfrm>
        <a:graphic>
          <a:graphicData uri="http://schemas.openxmlformats.org/drawingml/2006/table">
            <a:tbl>
              <a:tblPr/>
              <a:tblGrid>
                <a:gridCol w="5355613"/>
                <a:gridCol w="5355613"/>
                <a:gridCol w="5355613"/>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gridCol w="3967691"/>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gridCol w="5355613"/>
                <a:gridCol w="5355613"/>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gridCol w="5355613"/>
                <a:gridCol w="5355613"/>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924</Words>
  <Application>Microsoft Office PowerPoint</Application>
  <PresentationFormat>Custom</PresentationFormat>
  <Paragraphs>165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HK Grotesk Bold</vt:lpstr>
      <vt:lpstr>Public Sans</vt:lpstr>
      <vt:lpstr>Calibri</vt:lpstr>
      <vt:lpstr>Public Sans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DELL</cp:lastModifiedBy>
  <cp:revision>2</cp:revision>
  <dcterms:created xsi:type="dcterms:W3CDTF">2006-08-16T00:00:00Z</dcterms:created>
  <dcterms:modified xsi:type="dcterms:W3CDTF">2024-08-08T17:42:34Z</dcterms:modified>
  <dc:identifier>DAGKdcTX8YM</dc:identifier>
</cp:coreProperties>
</file>